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Ubuntu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6.xml"/><Relationship Id="rId22" Type="http://schemas.openxmlformats.org/officeDocument/2006/relationships/font" Target="fonts/OpenSans-italic.fntdata"/><Relationship Id="rId10" Type="http://schemas.openxmlformats.org/officeDocument/2006/relationships/slide" Target="slides/slide5.xml"/><Relationship Id="rId21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Ubuntu-bold.fntdata"/><Relationship Id="rId16" Type="http://schemas.openxmlformats.org/officeDocument/2006/relationships/font" Target="fonts/Ubuntu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Ubuntu-boldItalic.fntdata"/><Relationship Id="rId6" Type="http://schemas.openxmlformats.org/officeDocument/2006/relationships/slide" Target="slides/slide1.xml"/><Relationship Id="rId18" Type="http://schemas.openxmlformats.org/officeDocument/2006/relationships/font" Target="fonts/Ubuntu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e2d1aeff1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2e2d1aeff1e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e2d1aeff1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2e2d1aeff1e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dfa1ba667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2dfa1ba6673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fa1ba667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2dfa1ba6673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c8474ddb4a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c8474ddb4a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dfa1ba667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dfa1ba6673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dfce04172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2dfce04172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2070600" y="1723900"/>
            <a:ext cx="1338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 rot="5400000">
            <a:off x="5505125" y="2131238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 rot="5400000">
            <a:off x="7970850" y="378033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 rot="5400000">
            <a:off x="3250675" y="2133576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3"/>
          <p:cNvGrpSpPr/>
          <p:nvPr/>
        </p:nvGrpSpPr>
        <p:grpSpPr>
          <a:xfrm>
            <a:off x="7930030" y="0"/>
            <a:ext cx="10358038" cy="10397985"/>
            <a:chOff x="0" y="0"/>
            <a:chExt cx="2728025" cy="2738546"/>
          </a:xfrm>
        </p:grpSpPr>
        <p:sp>
          <p:nvSpPr>
            <p:cNvPr id="12" name="Google Shape;12;p3"/>
            <p:cNvSpPr/>
            <p:nvPr/>
          </p:nvSpPr>
          <p:spPr>
            <a:xfrm>
              <a:off x="0" y="0"/>
              <a:ext cx="2728025" cy="2738546"/>
            </a:xfrm>
            <a:custGeom>
              <a:rect b="b" l="l" r="r" t="t"/>
              <a:pathLst>
                <a:path extrusionOk="0" h="2738546" w="2728025">
                  <a:moveTo>
                    <a:pt x="0" y="0"/>
                  </a:moveTo>
                  <a:lnTo>
                    <a:pt x="2728025" y="0"/>
                  </a:lnTo>
                  <a:lnTo>
                    <a:pt x="2728025" y="2738546"/>
                  </a:lnTo>
                  <a:lnTo>
                    <a:pt x="0" y="2738546"/>
                  </a:lnTo>
                  <a:close/>
                </a:path>
              </a:pathLst>
            </a:custGeom>
            <a:solidFill>
              <a:srgbClr val="F8E175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" name="Google Shape;13;p3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14;p3"/>
          <p:cNvGrpSpPr/>
          <p:nvPr/>
        </p:nvGrpSpPr>
        <p:grpSpPr>
          <a:xfrm>
            <a:off x="8512944" y="575323"/>
            <a:ext cx="9131806" cy="8885760"/>
            <a:chOff x="0" y="0"/>
            <a:chExt cx="2405069" cy="2340267"/>
          </a:xfrm>
        </p:grpSpPr>
        <p:sp>
          <p:nvSpPr>
            <p:cNvPr id="15" name="Google Shape;15;p3"/>
            <p:cNvSpPr/>
            <p:nvPr/>
          </p:nvSpPr>
          <p:spPr>
            <a:xfrm>
              <a:off x="0" y="0"/>
              <a:ext cx="2405069" cy="2340267"/>
            </a:xfrm>
            <a:custGeom>
              <a:rect b="b" l="l" r="r" t="t"/>
              <a:pathLst>
                <a:path extrusionOk="0" h="2340267" w="2405069">
                  <a:moveTo>
                    <a:pt x="0" y="0"/>
                  </a:moveTo>
                  <a:lnTo>
                    <a:pt x="2405069" y="0"/>
                  </a:lnTo>
                  <a:lnTo>
                    <a:pt x="2405069" y="2340267"/>
                  </a:lnTo>
                  <a:lnTo>
                    <a:pt x="0" y="2340267"/>
                  </a:lnTo>
                  <a:close/>
                </a:path>
              </a:pathLst>
            </a:custGeom>
            <a:solidFill>
              <a:srgbClr val="F8E175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" name="Google Shape;16;p3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3"/>
          <p:cNvSpPr txBox="1"/>
          <p:nvPr>
            <p:ph type="ctrTitle"/>
          </p:nvPr>
        </p:nvSpPr>
        <p:spPr>
          <a:xfrm>
            <a:off x="9364150" y="30829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0049950" y="4965700"/>
            <a:ext cx="64008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2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779224" y="941275"/>
            <a:ext cx="16771772" cy="8510642"/>
            <a:chOff x="0" y="0"/>
            <a:chExt cx="4316614" cy="2190416"/>
          </a:xfrm>
        </p:grpSpPr>
        <p:sp>
          <p:nvSpPr>
            <p:cNvPr id="21" name="Google Shape;21;p4"/>
            <p:cNvSpPr/>
            <p:nvPr/>
          </p:nvSpPr>
          <p:spPr>
            <a:xfrm>
              <a:off x="0" y="0"/>
              <a:ext cx="4316614" cy="2190416"/>
            </a:xfrm>
            <a:custGeom>
              <a:rect b="b" l="l" r="r" t="t"/>
              <a:pathLst>
                <a:path extrusionOk="0" h="2190416" w="4316614">
                  <a:moveTo>
                    <a:pt x="0" y="0"/>
                  </a:moveTo>
                  <a:lnTo>
                    <a:pt x="4316614" y="0"/>
                  </a:lnTo>
                  <a:lnTo>
                    <a:pt x="4316614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" name="Google Shape;22;p4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4"/>
          <p:cNvGrpSpPr/>
          <p:nvPr/>
        </p:nvGrpSpPr>
        <p:grpSpPr>
          <a:xfrm>
            <a:off x="870295" y="1028700"/>
            <a:ext cx="16564010" cy="8316791"/>
            <a:chOff x="0" y="0"/>
            <a:chExt cx="4362509" cy="2190416"/>
          </a:xfrm>
        </p:grpSpPr>
        <p:sp>
          <p:nvSpPr>
            <p:cNvPr id="24" name="Google Shape;24;p4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" name="Google Shape;25;p4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26;p4"/>
          <p:cNvSpPr txBox="1"/>
          <p:nvPr>
            <p:ph type="title"/>
          </p:nvPr>
        </p:nvSpPr>
        <p:spPr>
          <a:xfrm>
            <a:off x="1318800" y="1804950"/>
            <a:ext cx="1501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5893363" y="37911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1047312" y="1731450"/>
            <a:ext cx="154671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alibri"/>
              <a:buNone/>
              <a:defRPr sz="7500" cap="none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5257788" y="68833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32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3200"/>
              <a:buNone/>
              <a:defRPr sz="32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3200"/>
              <a:buNone/>
              <a:defRPr sz="32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3200"/>
              <a:buNone/>
              <a:defRPr sz="32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3200"/>
              <a:buNone/>
              <a:defRPr sz="32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3200"/>
              <a:buNone/>
              <a:defRPr sz="32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3200"/>
              <a:buNone/>
              <a:defRPr sz="32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3200"/>
              <a:buNone/>
              <a:defRPr sz="32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2209800" y="1775775"/>
            <a:ext cx="13258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4737375" y="374027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8928375" y="374027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1443325" y="1808200"/>
            <a:ext cx="14616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alibri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5029138" y="38119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55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indent="-355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indent="-355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indent="-355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indent="-355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indent="-355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9216963" y="38119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55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indent="-355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indent="-355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indent="-355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indent="-355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indent="-355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8"/>
          <p:cNvGrpSpPr/>
          <p:nvPr/>
        </p:nvGrpSpPr>
        <p:grpSpPr>
          <a:xfrm>
            <a:off x="870295" y="1028700"/>
            <a:ext cx="16564010" cy="8316791"/>
            <a:chOff x="0" y="0"/>
            <a:chExt cx="4362509" cy="2190416"/>
          </a:xfrm>
        </p:grpSpPr>
        <p:sp>
          <p:nvSpPr>
            <p:cNvPr id="42" name="Google Shape;42;p8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8E175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" name="Google Shape;43;p8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8"/>
          <p:cNvSpPr txBox="1"/>
          <p:nvPr>
            <p:ph type="title"/>
          </p:nvPr>
        </p:nvSpPr>
        <p:spPr>
          <a:xfrm>
            <a:off x="757125" y="1766050"/>
            <a:ext cx="16083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2530550" y="2491425"/>
            <a:ext cx="148302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alibri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5984000" y="40033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bg>
      <p:bgPr>
        <a:solidFill>
          <a:schemeClr val="accent6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10"/>
          <p:cNvGrpSpPr/>
          <p:nvPr/>
        </p:nvGrpSpPr>
        <p:grpSpPr>
          <a:xfrm>
            <a:off x="870295" y="1028700"/>
            <a:ext cx="16564010" cy="8316791"/>
            <a:chOff x="0" y="0"/>
            <a:chExt cx="4362509" cy="2190416"/>
          </a:xfrm>
        </p:grpSpPr>
        <p:sp>
          <p:nvSpPr>
            <p:cNvPr id="50" name="Google Shape;50;p10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1" name="Google Shape;51;p10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10"/>
          <p:cNvSpPr txBox="1"/>
          <p:nvPr>
            <p:ph type="title"/>
          </p:nvPr>
        </p:nvSpPr>
        <p:spPr>
          <a:xfrm>
            <a:off x="2416843" y="2443275"/>
            <a:ext cx="135657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alibri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/>
          <p:nvPr>
            <p:ph idx="2" type="pic"/>
          </p:nvPr>
        </p:nvSpPr>
        <p:spPr>
          <a:xfrm>
            <a:off x="10867388" y="37460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2311088" y="3746063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03875" y="9943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4400"/>
              <a:buFont typeface="Ubuntu"/>
              <a:buNone/>
              <a:defRPr i="0" sz="4400" u="none" cap="none" strike="noStrike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648200" y="32723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545454"/>
              </a:buClr>
              <a:buSzPts val="3200"/>
              <a:buFont typeface="Open Sans"/>
              <a:buChar char="•"/>
              <a:defRPr i="0" sz="32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545454"/>
              </a:buClr>
              <a:buSzPts val="2800"/>
              <a:buFont typeface="Open Sans"/>
              <a:buChar char="–"/>
              <a:defRPr i="0" sz="28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545454"/>
              </a:buClr>
              <a:buSzPts val="2400"/>
              <a:buFont typeface="Open Sans"/>
              <a:buChar char="•"/>
              <a:defRPr i="0" sz="24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–"/>
              <a:defRPr i="0" sz="20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»"/>
              <a:defRPr i="0" sz="20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•"/>
              <a:defRPr i="0" sz="20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•"/>
              <a:defRPr i="0" sz="20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•"/>
              <a:defRPr i="0" sz="20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•"/>
              <a:defRPr i="0" sz="20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hyperlink" Target="https://opensource.org/license/mit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hyperlink" Target="https://github.com/janesferr/Bootstrap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hyperlink" Target="https://www.youtube.com/watch?v=NVibWKkon74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hyperlink" Target="https://www.loom.com/" TargetMode="External"/><Relationship Id="rId5" Type="http://schemas.openxmlformats.org/officeDocument/2006/relationships/hyperlink" Target="https://www.youtube.com/watch?v=eSMiGNzJwt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hyperlink" Target="https://www.youtube.com/watch?v=h6fOErvWIGI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3"/>
          <p:cNvPicPr preferRelativeResize="0"/>
          <p:nvPr/>
        </p:nvPicPr>
        <p:blipFill rotWithShape="1">
          <a:blip r:embed="rId3">
            <a:alphaModFix/>
          </a:blip>
          <a:srcRect b="15623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13"/>
          <p:cNvGrpSpPr/>
          <p:nvPr/>
        </p:nvGrpSpPr>
        <p:grpSpPr>
          <a:xfrm>
            <a:off x="7930030" y="0"/>
            <a:ext cx="10357970" cy="10397918"/>
            <a:chOff x="0" y="0"/>
            <a:chExt cx="2728025" cy="2738546"/>
          </a:xfrm>
        </p:grpSpPr>
        <p:sp>
          <p:nvSpPr>
            <p:cNvPr id="67" name="Google Shape;67;p13"/>
            <p:cNvSpPr/>
            <p:nvPr/>
          </p:nvSpPr>
          <p:spPr>
            <a:xfrm>
              <a:off x="0" y="0"/>
              <a:ext cx="2728025" cy="2738546"/>
            </a:xfrm>
            <a:custGeom>
              <a:rect b="b" l="l" r="r" t="t"/>
              <a:pathLst>
                <a:path extrusionOk="0" h="2738546" w="2728025">
                  <a:moveTo>
                    <a:pt x="0" y="0"/>
                  </a:moveTo>
                  <a:lnTo>
                    <a:pt x="2728025" y="0"/>
                  </a:lnTo>
                  <a:lnTo>
                    <a:pt x="2728025" y="2738546"/>
                  </a:lnTo>
                  <a:lnTo>
                    <a:pt x="0" y="2738546"/>
                  </a:lnTo>
                  <a:close/>
                </a:path>
              </a:pathLst>
            </a:custGeom>
            <a:solidFill>
              <a:srgbClr val="F8E175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8" name="Google Shape;68;p1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8512944" y="575323"/>
            <a:ext cx="9131747" cy="8885702"/>
            <a:chOff x="0" y="0"/>
            <a:chExt cx="2405069" cy="2340267"/>
          </a:xfrm>
        </p:grpSpPr>
        <p:sp>
          <p:nvSpPr>
            <p:cNvPr id="70" name="Google Shape;70;p13"/>
            <p:cNvSpPr/>
            <p:nvPr/>
          </p:nvSpPr>
          <p:spPr>
            <a:xfrm>
              <a:off x="0" y="0"/>
              <a:ext cx="2405069" cy="2340267"/>
            </a:xfrm>
            <a:custGeom>
              <a:rect b="b" l="l" r="r" t="t"/>
              <a:pathLst>
                <a:path extrusionOk="0" h="2340267" w="2405069">
                  <a:moveTo>
                    <a:pt x="0" y="0"/>
                  </a:moveTo>
                  <a:lnTo>
                    <a:pt x="2405069" y="0"/>
                  </a:lnTo>
                  <a:lnTo>
                    <a:pt x="2405069" y="2340267"/>
                  </a:lnTo>
                  <a:lnTo>
                    <a:pt x="0" y="2340267"/>
                  </a:lnTo>
                  <a:close/>
                </a:path>
              </a:pathLst>
            </a:custGeom>
            <a:solidFill>
              <a:srgbClr val="F8E175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1" name="Google Shape;71;p1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2" name="Google Shape;72;p13"/>
          <p:cNvCxnSpPr/>
          <p:nvPr/>
        </p:nvCxnSpPr>
        <p:spPr>
          <a:xfrm>
            <a:off x="9388113" y="2644480"/>
            <a:ext cx="7182180" cy="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" name="Google Shape;73;p13"/>
          <p:cNvCxnSpPr/>
          <p:nvPr/>
        </p:nvCxnSpPr>
        <p:spPr>
          <a:xfrm>
            <a:off x="3319283" y="6640359"/>
            <a:ext cx="1440782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4" name="Google Shape;74;p13"/>
          <p:cNvCxnSpPr/>
          <p:nvPr/>
        </p:nvCxnSpPr>
        <p:spPr>
          <a:xfrm>
            <a:off x="9473041" y="5844316"/>
            <a:ext cx="7182180" cy="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13"/>
          <p:cNvSpPr txBox="1"/>
          <p:nvPr/>
        </p:nvSpPr>
        <p:spPr>
          <a:xfrm>
            <a:off x="11595875" y="6052248"/>
            <a:ext cx="27666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28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Jane Sferrazza</a:t>
            </a:r>
            <a:endParaRPr sz="2328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28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9388125" y="994655"/>
            <a:ext cx="7047300" cy="5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8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Git ReadME info and Loom</a:t>
            </a:r>
            <a:endParaRPr sz="8381">
              <a:solidFill>
                <a:srgbClr val="54545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381">
              <a:solidFill>
                <a:srgbClr val="54545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381">
              <a:solidFill>
                <a:srgbClr val="54545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77" name="Google Shape;77;p13"/>
          <p:cNvCxnSpPr/>
          <p:nvPr/>
        </p:nvCxnSpPr>
        <p:spPr>
          <a:xfrm>
            <a:off x="1028700" y="575323"/>
            <a:ext cx="6405247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" name="Google Shape;78;p13"/>
          <p:cNvCxnSpPr/>
          <p:nvPr/>
        </p:nvCxnSpPr>
        <p:spPr>
          <a:xfrm>
            <a:off x="1028700" y="9653352"/>
            <a:ext cx="6405247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2"/>
          <p:cNvPicPr preferRelativeResize="0"/>
          <p:nvPr/>
        </p:nvPicPr>
        <p:blipFill rotWithShape="1">
          <a:blip r:embed="rId3">
            <a:alphaModFix/>
          </a:blip>
          <a:srcRect b="10112" l="2082" r="3370" t="10113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" name="Google Shape;206;p22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207" name="Google Shape;207;p22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8E175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8" name="Google Shape;208;p2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22"/>
          <p:cNvSpPr txBox="1"/>
          <p:nvPr/>
        </p:nvSpPr>
        <p:spPr>
          <a:xfrm>
            <a:off x="2749863" y="2525272"/>
            <a:ext cx="128049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You have your  own power to open up your doors</a:t>
            </a:r>
            <a:endParaRPr/>
          </a:p>
        </p:txBody>
      </p:sp>
      <p:grpSp>
        <p:nvGrpSpPr>
          <p:cNvPr id="210" name="Google Shape;210;p22"/>
          <p:cNvGrpSpPr/>
          <p:nvPr/>
        </p:nvGrpSpPr>
        <p:grpSpPr>
          <a:xfrm>
            <a:off x="2742093" y="2014253"/>
            <a:ext cx="1631345" cy="1098239"/>
            <a:chOff x="-21353" y="-21353"/>
            <a:chExt cx="2175126" cy="1464319"/>
          </a:xfrm>
        </p:grpSpPr>
        <p:sp>
          <p:nvSpPr>
            <p:cNvPr id="211" name="Google Shape;211;p22"/>
            <p:cNvSpPr/>
            <p:nvPr/>
          </p:nvSpPr>
          <p:spPr>
            <a:xfrm>
              <a:off x="-21353" y="-21353"/>
              <a:ext cx="1464319" cy="1464319"/>
            </a:xfrm>
            <a:custGeom>
              <a:rect b="b" l="l" r="r" t="t"/>
              <a:pathLst>
                <a:path extrusionOk="0" h="6540754" w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12" name="Google Shape;212;p22"/>
            <p:cNvSpPr/>
            <p:nvPr/>
          </p:nvSpPr>
          <p:spPr>
            <a:xfrm>
              <a:off x="689454" y="-21353"/>
              <a:ext cx="1464319" cy="1464319"/>
            </a:xfrm>
            <a:custGeom>
              <a:rect b="b" l="l" r="r" t="t"/>
              <a:pathLst>
                <a:path extrusionOk="0" h="6540754" w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213" name="Google Shape;213;p22"/>
          <p:cNvGrpSpPr/>
          <p:nvPr/>
        </p:nvGrpSpPr>
        <p:grpSpPr>
          <a:xfrm>
            <a:off x="11052566" y="5973196"/>
            <a:ext cx="1040209" cy="700280"/>
            <a:chOff x="-13615" y="-13615"/>
            <a:chExt cx="1386945" cy="933707"/>
          </a:xfrm>
        </p:grpSpPr>
        <p:sp>
          <p:nvSpPr>
            <p:cNvPr id="214" name="Google Shape;214;p22"/>
            <p:cNvSpPr/>
            <p:nvPr/>
          </p:nvSpPr>
          <p:spPr>
            <a:xfrm>
              <a:off x="-13615" y="-13615"/>
              <a:ext cx="933707" cy="933707"/>
            </a:xfrm>
            <a:custGeom>
              <a:rect b="b" l="l" r="r" t="t"/>
              <a:pathLst>
                <a:path extrusionOk="0" h="6540754" w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15" name="Google Shape;215;p22"/>
            <p:cNvSpPr/>
            <p:nvPr/>
          </p:nvSpPr>
          <p:spPr>
            <a:xfrm>
              <a:off x="439623" y="-13615"/>
              <a:ext cx="933707" cy="933707"/>
            </a:xfrm>
            <a:custGeom>
              <a:rect b="b" l="l" r="r" t="t"/>
              <a:pathLst>
                <a:path extrusionOk="0" h="6540754" w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cxnSp>
        <p:nvCxnSpPr>
          <p:cNvPr id="216" name="Google Shape;216;p22"/>
          <p:cNvCxnSpPr/>
          <p:nvPr/>
        </p:nvCxnSpPr>
        <p:spPr>
          <a:xfrm>
            <a:off x="5090467" y="7380995"/>
            <a:ext cx="8107067" cy="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7" name="Google Shape;217;p22"/>
          <p:cNvSpPr txBox="1"/>
          <p:nvPr/>
        </p:nvSpPr>
        <p:spPr>
          <a:xfrm>
            <a:off x="2280966" y="7683195"/>
            <a:ext cx="12804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E175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 amt="50000"/>
          </a:blip>
          <a:srcRect b="506" l="0" r="0" t="15040"/>
          <a:stretch/>
        </p:blipFill>
        <p:spPr>
          <a:xfrm>
            <a:off x="16489" y="0"/>
            <a:ext cx="18271510" cy="10286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" name="Google Shape;84;p14"/>
          <p:cNvGrpSpPr/>
          <p:nvPr/>
        </p:nvGrpSpPr>
        <p:grpSpPr>
          <a:xfrm>
            <a:off x="870295" y="1028700"/>
            <a:ext cx="16564010" cy="8316791"/>
            <a:chOff x="0" y="0"/>
            <a:chExt cx="4362509" cy="2190416"/>
          </a:xfrm>
        </p:grpSpPr>
        <p:sp>
          <p:nvSpPr>
            <p:cNvPr id="85" name="Google Shape;85;p14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6" name="Google Shape;86;p14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4"/>
          <p:cNvSpPr txBox="1"/>
          <p:nvPr/>
        </p:nvSpPr>
        <p:spPr>
          <a:xfrm>
            <a:off x="1148751" y="1424450"/>
            <a:ext cx="157608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Git Commands: https://github.com/</a:t>
            </a:r>
            <a:endParaRPr sz="7500">
              <a:solidFill>
                <a:srgbClr val="54545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88" name="Google Shape;88;p14"/>
          <p:cNvCxnSpPr/>
          <p:nvPr/>
        </p:nvCxnSpPr>
        <p:spPr>
          <a:xfrm>
            <a:off x="4062202" y="2893349"/>
            <a:ext cx="9355800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" name="Google Shape;89;p14"/>
          <p:cNvSpPr/>
          <p:nvPr/>
        </p:nvSpPr>
        <p:spPr>
          <a:xfrm>
            <a:off x="3220137" y="4640309"/>
            <a:ext cx="539612" cy="539612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90" name="Google Shape;90;p14"/>
          <p:cNvSpPr txBox="1"/>
          <p:nvPr/>
        </p:nvSpPr>
        <p:spPr>
          <a:xfrm>
            <a:off x="4238400" y="3604350"/>
            <a:ext cx="10252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4238407" y="4563769"/>
            <a:ext cx="6489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4062200" y="5646350"/>
            <a:ext cx="8748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93" name="Google Shape;93;p14"/>
          <p:cNvSpPr txBox="1"/>
          <p:nvPr/>
        </p:nvSpPr>
        <p:spPr>
          <a:xfrm>
            <a:off x="4062200" y="3748825"/>
            <a:ext cx="8748600" cy="4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50">
                <a:solidFill>
                  <a:srgbClr val="1F2328"/>
                </a:solidFill>
              </a:rPr>
              <a:t>git init</a:t>
            </a:r>
            <a:endParaRPr sz="3650">
              <a:solidFill>
                <a:srgbClr val="1F232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50">
                <a:solidFill>
                  <a:srgbClr val="1F2328"/>
                </a:solidFill>
              </a:rPr>
              <a:t>git add README.md</a:t>
            </a:r>
            <a:endParaRPr sz="3650">
              <a:solidFill>
                <a:srgbClr val="1F232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50">
                <a:solidFill>
                  <a:srgbClr val="1F2328"/>
                </a:solidFill>
              </a:rPr>
              <a:t>git commit -m "first commit"</a:t>
            </a:r>
            <a:endParaRPr sz="3650">
              <a:solidFill>
                <a:srgbClr val="1F232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50">
                <a:solidFill>
                  <a:srgbClr val="1F2328"/>
                </a:solidFill>
              </a:rPr>
              <a:t>git branch -M main</a:t>
            </a:r>
            <a:endParaRPr sz="3650">
              <a:solidFill>
                <a:srgbClr val="1F232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50">
                <a:solidFill>
                  <a:srgbClr val="1F2328"/>
                </a:solidFill>
              </a:rPr>
              <a:t>git remote add origin {whatever the new repo has}</a:t>
            </a:r>
            <a:endParaRPr sz="3650">
              <a:solidFill>
                <a:srgbClr val="1F232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50">
                <a:solidFill>
                  <a:srgbClr val="1F2328"/>
                </a:solidFill>
              </a:rPr>
              <a:t>git push -u origin main</a:t>
            </a:r>
            <a:endParaRPr sz="3650">
              <a:solidFill>
                <a:srgbClr val="1F2328"/>
              </a:solidFill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3296087" y="6023047"/>
            <a:ext cx="539612" cy="539612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95" name="Google Shape;95;p14"/>
          <p:cNvSpPr txBox="1"/>
          <p:nvPr/>
        </p:nvSpPr>
        <p:spPr>
          <a:xfrm>
            <a:off x="4181375" y="6944300"/>
            <a:ext cx="8748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96" name="Google Shape;96;p14"/>
          <p:cNvSpPr/>
          <p:nvPr/>
        </p:nvSpPr>
        <p:spPr>
          <a:xfrm>
            <a:off x="3387737" y="7078297"/>
            <a:ext cx="539612" cy="539612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E175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 amt="50000"/>
          </a:blip>
          <a:srcRect b="506" l="0" r="0" t="15040"/>
          <a:stretch/>
        </p:blipFill>
        <p:spPr>
          <a:xfrm>
            <a:off x="16489" y="0"/>
            <a:ext cx="18271510" cy="10286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Google Shape;102;p15"/>
          <p:cNvGrpSpPr/>
          <p:nvPr/>
        </p:nvGrpSpPr>
        <p:grpSpPr>
          <a:xfrm>
            <a:off x="870295" y="1028700"/>
            <a:ext cx="16564010" cy="8316791"/>
            <a:chOff x="0" y="0"/>
            <a:chExt cx="4362509" cy="2190416"/>
          </a:xfrm>
        </p:grpSpPr>
        <p:sp>
          <p:nvSpPr>
            <p:cNvPr id="103" name="Google Shape;103;p15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4" name="Google Shape;104;p15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15"/>
          <p:cNvSpPr txBox="1"/>
          <p:nvPr/>
        </p:nvSpPr>
        <p:spPr>
          <a:xfrm>
            <a:off x="1148751" y="1424450"/>
            <a:ext cx="157608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Git Commands to remember when working with other people:  (CI /CD)</a:t>
            </a:r>
            <a:endParaRPr sz="7500">
              <a:solidFill>
                <a:srgbClr val="54545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06" name="Google Shape;106;p15"/>
          <p:cNvCxnSpPr/>
          <p:nvPr/>
        </p:nvCxnSpPr>
        <p:spPr>
          <a:xfrm>
            <a:off x="4062202" y="2893349"/>
            <a:ext cx="9355800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15"/>
          <p:cNvSpPr/>
          <p:nvPr/>
        </p:nvSpPr>
        <p:spPr>
          <a:xfrm>
            <a:off x="3220137" y="4640309"/>
            <a:ext cx="539612" cy="539612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108" name="Google Shape;108;p15"/>
          <p:cNvSpPr txBox="1"/>
          <p:nvPr/>
        </p:nvSpPr>
        <p:spPr>
          <a:xfrm>
            <a:off x="4238400" y="3604350"/>
            <a:ext cx="10252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4238407" y="4563769"/>
            <a:ext cx="6489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4062200" y="5646350"/>
            <a:ext cx="8748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git add .  → means that you are adding all the files in the directory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11" name="Google Shape;111;p15"/>
          <p:cNvSpPr txBox="1"/>
          <p:nvPr/>
        </p:nvSpPr>
        <p:spPr>
          <a:xfrm>
            <a:off x="4062200" y="4466750"/>
            <a:ext cx="8748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git init → to initialiaze</a:t>
            </a:r>
            <a:endParaRPr sz="3600"/>
          </a:p>
        </p:txBody>
      </p:sp>
      <p:sp>
        <p:nvSpPr>
          <p:cNvPr id="112" name="Google Shape;112;p15"/>
          <p:cNvSpPr/>
          <p:nvPr/>
        </p:nvSpPr>
        <p:spPr>
          <a:xfrm>
            <a:off x="3296087" y="6023047"/>
            <a:ext cx="539612" cy="539612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113" name="Google Shape;113;p15"/>
          <p:cNvSpPr txBox="1"/>
          <p:nvPr/>
        </p:nvSpPr>
        <p:spPr>
          <a:xfrm>
            <a:off x="4238400" y="6978650"/>
            <a:ext cx="8748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git commit -m “Message to your coworkers”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git push → will push your code to github..</a:t>
            </a:r>
            <a:endParaRPr sz="3600"/>
          </a:p>
        </p:txBody>
      </p:sp>
      <p:sp>
        <p:nvSpPr>
          <p:cNvPr id="114" name="Google Shape;114;p15"/>
          <p:cNvSpPr/>
          <p:nvPr/>
        </p:nvSpPr>
        <p:spPr>
          <a:xfrm>
            <a:off x="3387737" y="7078297"/>
            <a:ext cx="539612" cy="539612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E175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 amt="50000"/>
          </a:blip>
          <a:srcRect b="506" l="0" r="0" t="15040"/>
          <a:stretch/>
        </p:blipFill>
        <p:spPr>
          <a:xfrm>
            <a:off x="16489" y="0"/>
            <a:ext cx="18271510" cy="10286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16"/>
          <p:cNvGrpSpPr/>
          <p:nvPr/>
        </p:nvGrpSpPr>
        <p:grpSpPr>
          <a:xfrm>
            <a:off x="870295" y="1028700"/>
            <a:ext cx="16564010" cy="8316791"/>
            <a:chOff x="0" y="0"/>
            <a:chExt cx="4362509" cy="2190416"/>
          </a:xfrm>
        </p:grpSpPr>
        <p:sp>
          <p:nvSpPr>
            <p:cNvPr id="121" name="Google Shape;121;p16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2" name="Google Shape;122;p16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23;p16"/>
          <p:cNvSpPr txBox="1"/>
          <p:nvPr/>
        </p:nvSpPr>
        <p:spPr>
          <a:xfrm>
            <a:off x="1148751" y="1424450"/>
            <a:ext cx="15760800" cy="3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You can add MIT license on your Readme.md       files in the Github. </a:t>
            </a:r>
            <a:endParaRPr sz="7500">
              <a:solidFill>
                <a:srgbClr val="54545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0">
              <a:solidFill>
                <a:srgbClr val="54545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24" name="Google Shape;124;p16"/>
          <p:cNvCxnSpPr/>
          <p:nvPr/>
        </p:nvCxnSpPr>
        <p:spPr>
          <a:xfrm>
            <a:off x="4062202" y="2893349"/>
            <a:ext cx="9355800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5" name="Google Shape;125;p16"/>
          <p:cNvSpPr/>
          <p:nvPr/>
        </p:nvSpPr>
        <p:spPr>
          <a:xfrm>
            <a:off x="3220137" y="4640309"/>
            <a:ext cx="539612" cy="539612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126" name="Google Shape;126;p16"/>
          <p:cNvSpPr txBox="1"/>
          <p:nvPr/>
        </p:nvSpPr>
        <p:spPr>
          <a:xfrm>
            <a:off x="4238400" y="3604350"/>
            <a:ext cx="10252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4238407" y="4563769"/>
            <a:ext cx="6489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4062200" y="5646350"/>
            <a:ext cx="8748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hlink"/>
                </a:solidFill>
                <a:hlinkClick r:id="rId4"/>
              </a:rPr>
              <a:t>https://opensource.org/license/mit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29" name="Google Shape;129;p16"/>
          <p:cNvSpPr txBox="1"/>
          <p:nvPr/>
        </p:nvSpPr>
        <p:spPr>
          <a:xfrm>
            <a:off x="4062200" y="4466750"/>
            <a:ext cx="8748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Search for MIT license</a:t>
            </a:r>
            <a:endParaRPr sz="3600"/>
          </a:p>
        </p:txBody>
      </p:sp>
      <p:sp>
        <p:nvSpPr>
          <p:cNvPr id="130" name="Google Shape;130;p16"/>
          <p:cNvSpPr/>
          <p:nvPr/>
        </p:nvSpPr>
        <p:spPr>
          <a:xfrm>
            <a:off x="3296087" y="6023047"/>
            <a:ext cx="539612" cy="539612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131" name="Google Shape;131;p16"/>
          <p:cNvSpPr txBox="1"/>
          <p:nvPr/>
        </p:nvSpPr>
        <p:spPr>
          <a:xfrm>
            <a:off x="4238400" y="6978650"/>
            <a:ext cx="8748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Description and license info of your work will make your work look nice and proud…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32" name="Google Shape;132;p16"/>
          <p:cNvSpPr/>
          <p:nvPr/>
        </p:nvSpPr>
        <p:spPr>
          <a:xfrm>
            <a:off x="3387737" y="7078297"/>
            <a:ext cx="539612" cy="539612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E175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7"/>
          <p:cNvPicPr preferRelativeResize="0"/>
          <p:nvPr/>
        </p:nvPicPr>
        <p:blipFill rotWithShape="1">
          <a:blip r:embed="rId3">
            <a:alphaModFix amt="50000"/>
          </a:blip>
          <a:srcRect b="509" l="0" r="0" t="15039"/>
          <a:stretch/>
        </p:blipFill>
        <p:spPr>
          <a:xfrm>
            <a:off x="16489" y="0"/>
            <a:ext cx="18271511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17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139" name="Google Shape;139;p17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0" name="Google Shape;140;p1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17"/>
          <p:cNvSpPr txBox="1"/>
          <p:nvPr/>
        </p:nvSpPr>
        <p:spPr>
          <a:xfrm>
            <a:off x="993026" y="1158525"/>
            <a:ext cx="16318500" cy="136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https://github.com/janesferr/Bootstrap</a:t>
            </a:r>
            <a:endParaRPr sz="6200">
              <a:solidFill>
                <a:srgbClr val="54545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00">
              <a:solidFill>
                <a:srgbClr val="54545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62230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200"/>
              <a:buFont typeface="Ubuntu"/>
              <a:buChar char="●"/>
            </a:pPr>
            <a:r>
              <a:rPr lang="en-US" sz="62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Description or images of what the website should look like is important.  </a:t>
            </a:r>
            <a:endParaRPr sz="6200">
              <a:solidFill>
                <a:srgbClr val="54545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62230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200"/>
              <a:buFont typeface="Ubuntu"/>
              <a:buChar char="●"/>
            </a:pPr>
            <a:r>
              <a:rPr lang="en-US" sz="62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On this website is an example what you should have as a Readme.md on your github.</a:t>
            </a:r>
            <a:endParaRPr sz="6200">
              <a:solidFill>
                <a:srgbClr val="54545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00">
              <a:solidFill>
                <a:srgbClr val="54545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00">
              <a:solidFill>
                <a:srgbClr val="54545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00">
              <a:solidFill>
                <a:srgbClr val="54545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00">
              <a:solidFill>
                <a:srgbClr val="54545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00">
              <a:solidFill>
                <a:srgbClr val="54545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E175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/>
          <p:cNvPicPr preferRelativeResize="0"/>
          <p:nvPr/>
        </p:nvPicPr>
        <p:blipFill rotWithShape="1">
          <a:blip r:embed="rId3">
            <a:alphaModFix amt="50000"/>
          </a:blip>
          <a:srcRect b="506" l="0" r="0" t="15040"/>
          <a:stretch/>
        </p:blipFill>
        <p:spPr>
          <a:xfrm>
            <a:off x="16489" y="0"/>
            <a:ext cx="18271510" cy="10286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18"/>
          <p:cNvGrpSpPr/>
          <p:nvPr/>
        </p:nvGrpSpPr>
        <p:grpSpPr>
          <a:xfrm>
            <a:off x="870245" y="985100"/>
            <a:ext cx="16564010" cy="8316791"/>
            <a:chOff x="0" y="0"/>
            <a:chExt cx="4362509" cy="2190416"/>
          </a:xfrm>
        </p:grpSpPr>
        <p:sp>
          <p:nvSpPr>
            <p:cNvPr id="148" name="Google Shape;148;p18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9" name="Google Shape;149;p18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18"/>
          <p:cNvSpPr txBox="1"/>
          <p:nvPr/>
        </p:nvSpPr>
        <p:spPr>
          <a:xfrm>
            <a:off x="4238398" y="1712250"/>
            <a:ext cx="122730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Git hub titles should be:</a:t>
            </a:r>
            <a:endParaRPr sz="7500">
              <a:solidFill>
                <a:srgbClr val="54545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0">
              <a:solidFill>
                <a:srgbClr val="54545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51" name="Google Shape;151;p18"/>
          <p:cNvCxnSpPr/>
          <p:nvPr/>
        </p:nvCxnSpPr>
        <p:spPr>
          <a:xfrm>
            <a:off x="4062202" y="2893349"/>
            <a:ext cx="9355800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2" name="Google Shape;152;p18"/>
          <p:cNvSpPr/>
          <p:nvPr/>
        </p:nvSpPr>
        <p:spPr>
          <a:xfrm>
            <a:off x="3296087" y="3757446"/>
            <a:ext cx="539612" cy="539612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153" name="Google Shape;153;p18"/>
          <p:cNvSpPr/>
          <p:nvPr/>
        </p:nvSpPr>
        <p:spPr>
          <a:xfrm>
            <a:off x="3220137" y="4640309"/>
            <a:ext cx="539612" cy="539612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154" name="Google Shape;154;p18"/>
          <p:cNvSpPr txBox="1"/>
          <p:nvPr/>
        </p:nvSpPr>
        <p:spPr>
          <a:xfrm>
            <a:off x="4238401" y="3604350"/>
            <a:ext cx="12273000" cy="48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# Bootstrap</a:t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There should be a screenshot or video for your repository to explain how to work or download it.  </a:t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4238407" y="4563769"/>
            <a:ext cx="6489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4238400" y="4540675"/>
            <a:ext cx="11078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The </a:t>
            </a:r>
            <a:r>
              <a:rPr lang="en-US" sz="3600"/>
              <a:t>second</a:t>
            </a:r>
            <a:r>
              <a:rPr lang="en-US" sz="3600"/>
              <a:t> titles should start with ## Title.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57" name="Google Shape;157;p18"/>
          <p:cNvSpPr/>
          <p:nvPr/>
        </p:nvSpPr>
        <p:spPr>
          <a:xfrm>
            <a:off x="3296087" y="6023047"/>
            <a:ext cx="539612" cy="539612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E175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9"/>
          <p:cNvPicPr preferRelativeResize="0"/>
          <p:nvPr/>
        </p:nvPicPr>
        <p:blipFill rotWithShape="1">
          <a:blip r:embed="rId3">
            <a:alphaModFix amt="50000"/>
          </a:blip>
          <a:srcRect b="506" l="0" r="0" t="15040"/>
          <a:stretch/>
        </p:blipFill>
        <p:spPr>
          <a:xfrm>
            <a:off x="16489" y="0"/>
            <a:ext cx="18271510" cy="10286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19"/>
          <p:cNvGrpSpPr/>
          <p:nvPr/>
        </p:nvGrpSpPr>
        <p:grpSpPr>
          <a:xfrm>
            <a:off x="870295" y="1028700"/>
            <a:ext cx="16564010" cy="8316791"/>
            <a:chOff x="0" y="0"/>
            <a:chExt cx="4362509" cy="2190416"/>
          </a:xfrm>
        </p:grpSpPr>
        <p:sp>
          <p:nvSpPr>
            <p:cNvPr id="164" name="Google Shape;164;p19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5" name="Google Shape;165;p19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19"/>
          <p:cNvSpPr txBox="1"/>
          <p:nvPr/>
        </p:nvSpPr>
        <p:spPr>
          <a:xfrm>
            <a:off x="4238397" y="1712250"/>
            <a:ext cx="126864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Screenshot Explained:</a:t>
            </a:r>
            <a:endParaRPr sz="7500">
              <a:solidFill>
                <a:srgbClr val="54545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0">
              <a:solidFill>
                <a:srgbClr val="54545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67" name="Google Shape;167;p19"/>
          <p:cNvCxnSpPr/>
          <p:nvPr/>
        </p:nvCxnSpPr>
        <p:spPr>
          <a:xfrm>
            <a:off x="4062202" y="2893349"/>
            <a:ext cx="9355800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Google Shape;168;p19"/>
          <p:cNvSpPr txBox="1"/>
          <p:nvPr/>
        </p:nvSpPr>
        <p:spPr>
          <a:xfrm>
            <a:off x="1026125" y="3194200"/>
            <a:ext cx="16012500" cy="113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This website is created with Bootstrap and consist of 3 pages onto it.  </a:t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![the website screenshot of About me page](Assets/Images/Aboutme.png?raw=true "Screenshot of webpage for About me")</a:t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1F2328"/>
                </a:solidFill>
                <a:highlight>
                  <a:srgbClr val="FFFFFF"/>
                </a:highlight>
              </a:rPr>
              <a:t>Watch</a:t>
            </a:r>
            <a:r>
              <a:rPr lang="en-US" sz="4300">
                <a:solidFill>
                  <a:srgbClr val="1F2328"/>
                </a:solidFill>
                <a:highlight>
                  <a:srgbClr val="FFFFFF"/>
                </a:highlight>
              </a:rPr>
              <a:t> this video for help on your image : </a:t>
            </a:r>
            <a:r>
              <a:rPr lang="en-US" sz="43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https://www.youtube.com/watch?v=NVibWKkon74</a:t>
            </a:r>
            <a:endParaRPr sz="4300">
              <a:solidFill>
                <a:srgbClr val="1F2328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1F2328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7688657" y="6379081"/>
            <a:ext cx="6489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7759750" y="4661131"/>
            <a:ext cx="6264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7688657" y="5559931"/>
            <a:ext cx="6407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7688657" y="7198231"/>
            <a:ext cx="64899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E175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0"/>
          <p:cNvPicPr preferRelativeResize="0"/>
          <p:nvPr/>
        </p:nvPicPr>
        <p:blipFill rotWithShape="1">
          <a:blip r:embed="rId3">
            <a:alphaModFix amt="50000"/>
          </a:blip>
          <a:srcRect b="506" l="0" r="0" t="15040"/>
          <a:stretch/>
        </p:blipFill>
        <p:spPr>
          <a:xfrm>
            <a:off x="16489" y="0"/>
            <a:ext cx="18271510" cy="10286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20"/>
          <p:cNvGrpSpPr/>
          <p:nvPr/>
        </p:nvGrpSpPr>
        <p:grpSpPr>
          <a:xfrm>
            <a:off x="870295" y="1028700"/>
            <a:ext cx="16564010" cy="8316791"/>
            <a:chOff x="0" y="0"/>
            <a:chExt cx="4362509" cy="2190416"/>
          </a:xfrm>
        </p:grpSpPr>
        <p:sp>
          <p:nvSpPr>
            <p:cNvPr id="179" name="Google Shape;179;p20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0" name="Google Shape;180;p20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20"/>
          <p:cNvSpPr txBox="1"/>
          <p:nvPr/>
        </p:nvSpPr>
        <p:spPr>
          <a:xfrm>
            <a:off x="4238407" y="1712249"/>
            <a:ext cx="91128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Loom:</a:t>
            </a:r>
            <a:endParaRPr/>
          </a:p>
        </p:txBody>
      </p:sp>
      <p:cxnSp>
        <p:nvCxnSpPr>
          <p:cNvPr id="182" name="Google Shape;182;p20"/>
          <p:cNvCxnSpPr/>
          <p:nvPr/>
        </p:nvCxnSpPr>
        <p:spPr>
          <a:xfrm>
            <a:off x="4062202" y="2893349"/>
            <a:ext cx="9355800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3" name="Google Shape;183;p20"/>
          <p:cNvSpPr txBox="1"/>
          <p:nvPr/>
        </p:nvSpPr>
        <p:spPr>
          <a:xfrm>
            <a:off x="1026125" y="3194200"/>
            <a:ext cx="16012500" cy="9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Loom is a video that can record you and tabulate what you say or do or it can record what you are doing in the computer.  </a:t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https://www.loom.com/</a:t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Sign up it is free and learn how to use it your your projects.</a:t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Here is a tutorial: </a:t>
            </a:r>
            <a:r>
              <a:rPr lang="en-US" sz="4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https://www.youtube.com/watch?v=eSMiGNzJwtg</a:t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7688657" y="6379081"/>
            <a:ext cx="6489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7759750" y="4661131"/>
            <a:ext cx="6264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7688657" y="7198231"/>
            <a:ext cx="64899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E175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1"/>
          <p:cNvPicPr preferRelativeResize="0"/>
          <p:nvPr/>
        </p:nvPicPr>
        <p:blipFill rotWithShape="1">
          <a:blip r:embed="rId3">
            <a:alphaModFix amt="50000"/>
          </a:blip>
          <a:srcRect b="506" l="0" r="0" t="15040"/>
          <a:stretch/>
        </p:blipFill>
        <p:spPr>
          <a:xfrm>
            <a:off x="16489" y="0"/>
            <a:ext cx="18271510" cy="10286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21"/>
          <p:cNvGrpSpPr/>
          <p:nvPr/>
        </p:nvGrpSpPr>
        <p:grpSpPr>
          <a:xfrm>
            <a:off x="870295" y="1028700"/>
            <a:ext cx="16564010" cy="8316791"/>
            <a:chOff x="0" y="0"/>
            <a:chExt cx="4362509" cy="2190416"/>
          </a:xfrm>
        </p:grpSpPr>
        <p:sp>
          <p:nvSpPr>
            <p:cNvPr id="193" name="Google Shape;193;p21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4" name="Google Shape;194;p21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21"/>
          <p:cNvSpPr txBox="1"/>
          <p:nvPr/>
        </p:nvSpPr>
        <p:spPr>
          <a:xfrm>
            <a:off x="1026126" y="1712250"/>
            <a:ext cx="157611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Add the video to your github: </a:t>
            </a:r>
            <a:endParaRPr/>
          </a:p>
        </p:txBody>
      </p:sp>
      <p:cxnSp>
        <p:nvCxnSpPr>
          <p:cNvPr id="196" name="Google Shape;196;p21"/>
          <p:cNvCxnSpPr/>
          <p:nvPr/>
        </p:nvCxnSpPr>
        <p:spPr>
          <a:xfrm>
            <a:off x="4062202" y="2893349"/>
            <a:ext cx="9355800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" name="Google Shape;197;p21"/>
          <p:cNvSpPr txBox="1"/>
          <p:nvPr/>
        </p:nvSpPr>
        <p:spPr>
          <a:xfrm>
            <a:off x="1026125" y="3194200"/>
            <a:ext cx="16012500" cy="56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/>
              <a:t>Here is a video on how to do it: </a:t>
            </a:r>
            <a:endParaRPr sz="75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https://www.youtube.com/watch?v=h6fOErvWIGI</a:t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7688657" y="6379081"/>
            <a:ext cx="6489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7759750" y="4661131"/>
            <a:ext cx="6264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7688657" y="7198231"/>
            <a:ext cx="64899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Yellow and Grey Teacher Newsletter Presentation">
  <a:themeElements>
    <a:clrScheme name="Office">
      <a:dk1>
        <a:srgbClr val="545454"/>
      </a:dk1>
      <a:lt1>
        <a:srgbClr val="FFFFFF"/>
      </a:lt1>
      <a:dk2>
        <a:srgbClr val="FDCB7F"/>
      </a:dk2>
      <a:lt2>
        <a:srgbClr val="F8E175"/>
      </a:lt2>
      <a:accent1>
        <a:srgbClr val="FAECA6"/>
      </a:accent1>
      <a:accent2>
        <a:srgbClr val="D5D5D5"/>
      </a:accent2>
      <a:accent3>
        <a:srgbClr val="F2E281"/>
      </a:accent3>
      <a:accent4>
        <a:srgbClr val="FDCB7F"/>
      </a:accent4>
      <a:accent5>
        <a:srgbClr val="F3F3F3"/>
      </a:accent5>
      <a:accent6>
        <a:srgbClr val="EDECE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